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Old Standard TT"/>
      <p:regular r:id="rId14"/>
      <p:bold r:id="rId15"/>
      <p:italic r:id="rId16"/>
    </p:embeddedFont>
    <p:embeddedFont>
      <p:font typeface="Open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ldStandardTT-bold.fntdata"/><Relationship Id="rId14" Type="http://schemas.openxmlformats.org/officeDocument/2006/relationships/font" Target="fonts/OldStandardTT-regular.fntdata"/><Relationship Id="rId17" Type="http://schemas.openxmlformats.org/officeDocument/2006/relationships/font" Target="fonts/OpenSans-regular.fntdata"/><Relationship Id="rId16" Type="http://schemas.openxmlformats.org/officeDocument/2006/relationships/font" Target="fonts/OldStandardT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italic.fntdata"/><Relationship Id="rId6" Type="http://schemas.openxmlformats.org/officeDocument/2006/relationships/slide" Target="slides/slide1.xml"/><Relationship Id="rId18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c02e0e22b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c02e0e22b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9c02e0e22b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9c02e0e22b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56" name="Google Shape;56;p13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" name="Google Shape;58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9" name="Google Shape;59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" name="Google Shape;61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8025" y="1257300"/>
            <a:ext cx="3532902" cy="20157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pen Chromebook laptop computer" id="70" name="Google Shape;70;p14"/>
          <p:cNvPicPr preferRelativeResize="0"/>
          <p:nvPr/>
        </p:nvPicPr>
        <p:blipFill rotWithShape="1">
          <a:blip r:embed="rId4">
            <a:alphaModFix/>
          </a:blip>
          <a:srcRect b="0" l="0" r="3344" t="0"/>
          <a:stretch/>
        </p:blipFill>
        <p:spPr>
          <a:xfrm>
            <a:off x="4486312" y="101530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WebNerds</a:t>
            </a:r>
            <a:endParaRPr/>
          </a:p>
        </p:txBody>
      </p:sp>
      <p:sp>
        <p:nvSpPr>
          <p:cNvPr id="72" name="Google Shape;72;p14"/>
          <p:cNvSpPr txBox="1"/>
          <p:nvPr>
            <p:ph idx="1" type="subTitle"/>
          </p:nvPr>
        </p:nvSpPr>
        <p:spPr>
          <a:xfrm>
            <a:off x="729600" y="2921750"/>
            <a:ext cx="37878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Game to test user knowledge on CS.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WebNerds </a:t>
            </a:r>
            <a:endParaRPr/>
          </a:p>
        </p:txBody>
      </p:sp>
      <p:sp>
        <p:nvSpPr>
          <p:cNvPr id="78" name="Google Shape;78;p1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ByteTyme</a:t>
            </a:r>
            <a:endParaRPr/>
          </a:p>
        </p:txBody>
      </p:sp>
      <p:sp>
        <p:nvSpPr>
          <p:cNvPr id="79" name="Google Shape;79;p15"/>
          <p:cNvSpPr txBox="1"/>
          <p:nvPr>
            <p:ph idx="2" type="body"/>
          </p:nvPr>
        </p:nvSpPr>
        <p:spPr>
          <a:xfrm>
            <a:off x="5161725" y="387250"/>
            <a:ext cx="3374400" cy="45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Team Leader: Acharya, Tek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Duties: Coordinate meetings, breakdown work among team member, created signup and login php pages to support user validation and sessions. Tester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Team Member: Ali, Mohammad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Duties: Build php page for quiz and leader board to support collecting user score and managing leaderboard . Tested and Debugged php codes.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Team Member: Jean, Ilka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/>
              <a:t>Duties: Gather content for web page, create quiz questions, build html and css layout and design, create powerpoint, signup php page. Testing and debugging code for login php page. Tester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85" name="Google Shape;85;p16"/>
          <p:cNvSpPr txBox="1"/>
          <p:nvPr>
            <p:ph idx="4294967295" type="subTitle"/>
          </p:nvPr>
        </p:nvSpPr>
        <p:spPr>
          <a:xfrm>
            <a:off x="3589350" y="1376350"/>
            <a:ext cx="50337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Problem</a:t>
            </a:r>
            <a:r>
              <a:rPr lang="en" sz="1600">
                <a:solidFill>
                  <a:srgbClr val="FFFFFF"/>
                </a:solidFill>
              </a:rPr>
              <a:t>: 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Solution</a:t>
            </a:r>
            <a:r>
              <a:rPr lang="en" sz="1600">
                <a:solidFill>
                  <a:srgbClr val="FFFFFF"/>
                </a:solidFill>
              </a:rPr>
              <a:t>: 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lt1"/>
                </a:solidFill>
              </a:rPr>
              <a:t>Demo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</a:rPr>
              <a:t>Testing(Issues we faced)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 u="sng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450625" y="454775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2784500" y="2861525"/>
            <a:ext cx="5985300" cy="13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l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“It would have been easier if I could test my general knowledge of Computer Science, but there’s no way I can do that.”</a:t>
            </a:r>
            <a:endParaRPr sz="17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 sz="3000"/>
          </a:p>
        </p:txBody>
      </p:sp>
      <p:sp>
        <p:nvSpPr>
          <p:cNvPr id="97" name="Google Shape;97;p18"/>
          <p:cNvSpPr txBox="1"/>
          <p:nvPr>
            <p:ph idx="2" type="body"/>
          </p:nvPr>
        </p:nvSpPr>
        <p:spPr>
          <a:xfrm>
            <a:off x="5174225" y="1352625"/>
            <a:ext cx="35835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</a:rPr>
              <a:t>We have created a interactive web page that helps you test and enhance your knowledge of Computer Science . You can even keep track of your progress. </a:t>
            </a:r>
            <a:r>
              <a:rPr lang="en" sz="1600">
                <a:solidFill>
                  <a:schemeClr val="lt1"/>
                </a:solidFill>
              </a:rPr>
              <a:t>uter Science. You can keep track of your progress.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idx="2" type="body"/>
          </p:nvPr>
        </p:nvSpPr>
        <p:spPr>
          <a:xfrm>
            <a:off x="4666875" y="109225"/>
            <a:ext cx="4408800" cy="48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/>
              <a:t>Teamwork</a:t>
            </a:r>
            <a:endParaRPr b="1" sz="1600" u="sng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/>
              <a:t>Ilka Jean</a:t>
            </a:r>
            <a:endParaRPr b="1" sz="16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" sz="1600"/>
              <a:t>Designer, HTML/CSS, Debugger</a:t>
            </a:r>
            <a:endParaRPr b="1" i="1" sz="16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/>
              <a:t>Mohammad Ali</a:t>
            </a:r>
            <a:endParaRPr b="1" sz="16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" sz="1600"/>
              <a:t>Board Update</a:t>
            </a:r>
            <a:endParaRPr b="1" i="1" sz="16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/>
              <a:t>Tek Acharya</a:t>
            </a:r>
            <a:endParaRPr b="1" sz="1600"/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b="1" i="1" lang="en" sz="1600"/>
              <a:t>Php Session</a:t>
            </a:r>
            <a:endParaRPr b="1" i="1" sz="1600"/>
          </a:p>
        </p:txBody>
      </p:sp>
      <p:sp>
        <p:nvSpPr>
          <p:cNvPr id="103" name="Google Shape;103;p1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Scrum Framework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/>
          </a:p>
        </p:txBody>
      </p:sp>
      <p:sp>
        <p:nvSpPr>
          <p:cNvPr id="104" name="Google Shape;104;p19"/>
          <p:cNvSpPr txBox="1"/>
          <p:nvPr>
            <p:ph idx="1" type="subTitle"/>
          </p:nvPr>
        </p:nvSpPr>
        <p:spPr>
          <a:xfrm>
            <a:off x="265500" y="2373150"/>
            <a:ext cx="3790800" cy="16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600"/>
              <a:t>We divided our project into three parts and assign a member to work on it independently and </a:t>
            </a:r>
            <a:r>
              <a:rPr b="1" lang="en" sz="1600"/>
              <a:t>collaborated</a:t>
            </a:r>
            <a:r>
              <a:rPr b="1" lang="en" sz="1600"/>
              <a:t> later when we had issues.</a:t>
            </a:r>
            <a:endParaRPr b="1" sz="1600"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3619" y="0"/>
            <a:ext cx="4615625" cy="2173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/>
        </p:nvSpPr>
        <p:spPr>
          <a:xfrm>
            <a:off x="474675" y="1732350"/>
            <a:ext cx="7195200" cy="13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1386575" y="1998725"/>
            <a:ext cx="4996500" cy="8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Open Sans"/>
                <a:ea typeface="Open Sans"/>
                <a:cs typeface="Open Sans"/>
                <a:sym typeface="Open Sans"/>
              </a:rPr>
              <a:t>PROJECT DEMO</a:t>
            </a:r>
            <a:endParaRPr sz="36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Issues We Faced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17" name="Google Shape;117;p21"/>
          <p:cNvSpPr txBox="1"/>
          <p:nvPr>
            <p:ph idx="1" type="subTitle"/>
          </p:nvPr>
        </p:nvSpPr>
        <p:spPr>
          <a:xfrm>
            <a:off x="4647025" y="548500"/>
            <a:ext cx="3984600" cy="43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700"/>
              <a:buChar char="-"/>
            </a:pPr>
            <a:r>
              <a:rPr lang="en" sz="1700">
                <a:solidFill>
                  <a:srgbClr val="FFFFFF"/>
                </a:solidFill>
              </a:rPr>
              <a:t>Sessions </a:t>
            </a:r>
            <a:endParaRPr sz="17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700"/>
              <a:buChar char="-"/>
            </a:pPr>
            <a:r>
              <a:rPr lang="en" sz="1700">
                <a:solidFill>
                  <a:srgbClr val="FFFFFF"/>
                </a:solidFill>
              </a:rPr>
              <a:t>Ranking the users</a:t>
            </a:r>
            <a:endParaRPr sz="1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